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ABE49F-93F1-4241-8A7B-479B7650F597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51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37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  <a:prstGeom prst="rect">
            <a:avLst/>
          </a:prstGeo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14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40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4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91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3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18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7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4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300529B3-1819-480C-A541-8700F222D4B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F8869435-E5A5-4460-98E2-570A1C0DBEB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7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04AC78C-0441-8B53-6963-E6C686EB376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8" y="350343"/>
            <a:ext cx="1347104" cy="597068"/>
          </a:xfrm>
          <a:prstGeom prst="rect">
            <a:avLst/>
          </a:prstGeom>
          <a:effectLst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253E505-D368-4BD0-3A46-4D18738918C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75" y="262236"/>
            <a:ext cx="1366614" cy="87515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B34D681-9DCE-0396-2E35-D9A64FA9E7EA}"/>
              </a:ext>
            </a:extLst>
          </p:cNvPr>
          <p:cNvSpPr txBox="1"/>
          <p:nvPr userDrawn="1"/>
        </p:nvSpPr>
        <p:spPr>
          <a:xfrm>
            <a:off x="2066925" y="262236"/>
            <a:ext cx="8058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2ND INTERNATIONAL CONFERENCE ON GLOBAL EDUCATION</a:t>
            </a:r>
          </a:p>
          <a:p>
            <a:pPr algn="ctr"/>
            <a:r>
              <a:rPr lang="en-US" sz="1800" b="0" dirty="0">
                <a:solidFill>
                  <a:schemeClr val="bg1"/>
                </a:solidFill>
              </a:rPr>
              <a:t>Sustainability, Equity and Quality in Education</a:t>
            </a:r>
          </a:p>
          <a:p>
            <a:pPr algn="ctr"/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38E995-C8FB-DB38-1F2D-D59E7C5D410B}"/>
              </a:ext>
            </a:extLst>
          </p:cNvPr>
          <p:cNvSpPr/>
          <p:nvPr userDrawn="1"/>
        </p:nvSpPr>
        <p:spPr>
          <a:xfrm>
            <a:off x="604687" y="1275546"/>
            <a:ext cx="10789920" cy="5212080"/>
          </a:xfrm>
          <a:prstGeom prst="rect">
            <a:avLst/>
          </a:prstGeom>
          <a:ln w="28575"/>
          <a:effectLst>
            <a:glow>
              <a:schemeClr val="accent1">
                <a:alpha val="59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4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7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63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7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3310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animator 3d</dc:creator>
  <cp:lastModifiedBy>Reviewer </cp:lastModifiedBy>
  <cp:revision>12</cp:revision>
  <dcterms:created xsi:type="dcterms:W3CDTF">2023-10-27T06:29:25Z</dcterms:created>
  <dcterms:modified xsi:type="dcterms:W3CDTF">2023-10-27T08:13:51Z</dcterms:modified>
</cp:coreProperties>
</file>